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13768-EA78-41BD-B933-A1E575E0F556}" type="datetimeFigureOut">
              <a:rPr lang="fr-FR" smtClean="0"/>
              <a:t>11/01/2016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0743-D02A-4D2F-8593-016825B98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13768-EA78-41BD-B933-A1E575E0F556}" type="datetimeFigureOut">
              <a:rPr lang="fr-FR" smtClean="0"/>
              <a:t>11/01/2016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0743-D02A-4D2F-8593-016825B98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13768-EA78-41BD-B933-A1E575E0F556}" type="datetimeFigureOut">
              <a:rPr lang="fr-FR" smtClean="0"/>
              <a:t>11/01/2016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0743-D02A-4D2F-8593-016825B98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13768-EA78-41BD-B933-A1E575E0F556}" type="datetimeFigureOut">
              <a:rPr lang="fr-FR" smtClean="0"/>
              <a:t>11/01/2016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0743-D02A-4D2F-8593-016825B98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13768-EA78-41BD-B933-A1E575E0F556}" type="datetimeFigureOut">
              <a:rPr lang="fr-FR" smtClean="0"/>
              <a:t>11/01/2016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0743-D02A-4D2F-8593-016825B98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13768-EA78-41BD-B933-A1E575E0F556}" type="datetimeFigureOut">
              <a:rPr lang="fr-FR" smtClean="0"/>
              <a:t>11/01/2016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0743-D02A-4D2F-8593-016825B98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13768-EA78-41BD-B933-A1E575E0F556}" type="datetimeFigureOut">
              <a:rPr lang="fr-FR" smtClean="0"/>
              <a:t>11/01/2016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0743-D02A-4D2F-8593-016825B98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13768-EA78-41BD-B933-A1E575E0F556}" type="datetimeFigureOut">
              <a:rPr lang="fr-FR" smtClean="0"/>
              <a:t>11/01/2016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0743-D02A-4D2F-8593-016825B98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13768-EA78-41BD-B933-A1E575E0F556}" type="datetimeFigureOut">
              <a:rPr lang="fr-FR" smtClean="0"/>
              <a:t>11/01/2016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0743-D02A-4D2F-8593-016825B98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13768-EA78-41BD-B933-A1E575E0F556}" type="datetimeFigureOut">
              <a:rPr lang="fr-FR" smtClean="0"/>
              <a:t>11/01/2016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0743-D02A-4D2F-8593-016825B98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13768-EA78-41BD-B933-A1E575E0F556}" type="datetimeFigureOut">
              <a:rPr lang="fr-FR" smtClean="0"/>
              <a:t>11/01/2016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0743-D02A-4D2F-8593-016825B9819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13768-EA78-41BD-B933-A1E575E0F556}" type="datetimeFigureOut">
              <a:rPr lang="fr-FR" smtClean="0"/>
              <a:t>11/01/2016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C0743-D02A-4D2F-8593-016825B9819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IMG_20160107_18205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8585"/>
            <a:ext cx="9144000" cy="656082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catjotrem</dc:creator>
  <cp:lastModifiedBy>catjotrem</cp:lastModifiedBy>
  <cp:revision>1</cp:revision>
  <dcterms:created xsi:type="dcterms:W3CDTF">2016-01-11T07:05:01Z</dcterms:created>
  <dcterms:modified xsi:type="dcterms:W3CDTF">2016-01-11T07:07:24Z</dcterms:modified>
</cp:coreProperties>
</file>